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5" r:id="rId5"/>
    <p:sldId id="310" r:id="rId6"/>
    <p:sldId id="311" r:id="rId7"/>
    <p:sldId id="313" r:id="rId8"/>
    <p:sldId id="312" r:id="rId9"/>
    <p:sldId id="314" r:id="rId10"/>
    <p:sldId id="315" r:id="rId11"/>
    <p:sldId id="324" r:id="rId12"/>
    <p:sldId id="317" r:id="rId13"/>
    <p:sldId id="318" r:id="rId14"/>
    <p:sldId id="319" r:id="rId15"/>
    <p:sldId id="320" r:id="rId16"/>
    <p:sldId id="322" r:id="rId17"/>
    <p:sldId id="323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29" autoAdjust="0"/>
  </p:normalViewPr>
  <p:slideViewPr>
    <p:cSldViewPr showGuides="1">
      <p:cViewPr varScale="1">
        <p:scale>
          <a:sx n="92" d="100"/>
          <a:sy n="92" d="100"/>
        </p:scale>
        <p:origin x="91" y="91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10/11/2017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10/11/2017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4" t="18591" r="19364" b="8865"/>
          <a:stretch/>
        </p:blipFill>
        <p:spPr>
          <a:xfrm>
            <a:off x="4025605" y="2256956"/>
            <a:ext cx="2862158" cy="2039288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41884" y="5445224"/>
            <a:ext cx="8229600" cy="1219200"/>
          </a:xfrm>
        </p:spPr>
        <p:txBody>
          <a:bodyPr/>
          <a:lstStyle/>
          <a:p>
            <a:r>
              <a:rPr lang="it-IT" dirty="0" smtClean="0"/>
              <a:t>By sam Wyss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251" y="-212576"/>
            <a:ext cx="3596607" cy="2667000"/>
          </a:xfrm>
        </p:spPr>
        <p:txBody>
          <a:bodyPr/>
          <a:lstStyle/>
          <a:p>
            <a:r>
              <a:rPr lang="en-US" dirty="0" smtClean="0"/>
              <a:t>The parts</a:t>
            </a:r>
            <a:br>
              <a:rPr lang="en-US" dirty="0" smtClean="0"/>
            </a:br>
            <a:r>
              <a:rPr lang="en-US" dirty="0" smtClean="0"/>
              <a:t>of the </a:t>
            </a: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260648"/>
            <a:ext cx="9587205" cy="6367635"/>
          </a:xfr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66112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Iterative Development</a:t>
            </a:r>
          </a:p>
          <a:p>
            <a:r>
              <a:rPr lang="en-US" dirty="0" smtClean="0"/>
              <a:t>Story</a:t>
            </a:r>
          </a:p>
          <a:p>
            <a:r>
              <a:rPr lang="en-US" dirty="0" smtClean="0"/>
              <a:t>Velocity</a:t>
            </a:r>
          </a:p>
          <a:p>
            <a:r>
              <a:rPr lang="en-US" dirty="0" smtClean="0"/>
              <a:t>MVP</a:t>
            </a:r>
          </a:p>
          <a:p>
            <a:r>
              <a:rPr lang="en-US" dirty="0" smtClean="0"/>
              <a:t>Agile tools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" b="5750"/>
          <a:stretch>
            <a:fillRect/>
          </a:stretch>
        </p:blipFill>
        <p:spPr>
          <a:xfrm>
            <a:off x="4870276" y="836712"/>
            <a:ext cx="6481937" cy="5401615"/>
          </a:xfr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803" y="2562200"/>
            <a:ext cx="3596607" cy="2667000"/>
          </a:xfrm>
        </p:spPr>
        <p:txBody>
          <a:bodyPr/>
          <a:lstStyle/>
          <a:p>
            <a:r>
              <a:rPr lang="en-AU" dirty="0" smtClean="0"/>
              <a:t>Presentation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36464" y="5229200"/>
            <a:ext cx="3581399" cy="1371600"/>
          </a:xfrm>
        </p:spPr>
        <p:txBody>
          <a:bodyPr>
            <a:normAutofit/>
          </a:bodyPr>
          <a:lstStyle/>
          <a:p>
            <a:r>
              <a:rPr lang="en-AU" dirty="0" smtClean="0"/>
              <a:t>Brochure</a:t>
            </a:r>
          </a:p>
          <a:p>
            <a:r>
              <a:rPr lang="en-AU" dirty="0" smtClean="0"/>
              <a:t>Cut </a:t>
            </a:r>
            <a:r>
              <a:rPr lang="en-AU" dirty="0"/>
              <a:t>out</a:t>
            </a:r>
          </a:p>
          <a:p>
            <a:r>
              <a:rPr lang="en-AU" dirty="0" smtClean="0"/>
              <a:t>Lightning to HDMI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04" y="-7678"/>
            <a:ext cx="2330616" cy="4149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52" y="0"/>
            <a:ext cx="2330616" cy="4149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-7678"/>
            <a:ext cx="6258476" cy="41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90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How will I make </a:t>
            </a:r>
            <a:r>
              <a:rPr lang="en-AU" dirty="0" smtClean="0"/>
              <a:t>money?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4098" name="Picture 2" descr="Image result for app store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r="1566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447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Future plans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 smtClean="0"/>
              <a:t>Descriptions</a:t>
            </a:r>
          </a:p>
          <a:p>
            <a:r>
              <a:rPr lang="en-AU" dirty="0" smtClean="0"/>
              <a:t>Chair lift</a:t>
            </a:r>
            <a:endParaRPr lang="en-AU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6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99204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12174" r="33209" b="4511"/>
          <a:stretch/>
        </p:blipFill>
        <p:spPr>
          <a:xfrm>
            <a:off x="5659254" y="1772816"/>
            <a:ext cx="6529571" cy="507962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12227" r="42875" b="5046"/>
          <a:stretch/>
        </p:blipFill>
        <p:spPr>
          <a:xfrm>
            <a:off x="-1" y="1772816"/>
            <a:ext cx="5532733" cy="50537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9876" y="54868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Code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t="22750" r="56689" b="28251"/>
          <a:stretch/>
        </p:blipFill>
        <p:spPr>
          <a:xfrm>
            <a:off x="5086300" y="1916832"/>
            <a:ext cx="6984776" cy="4889342"/>
          </a:xfr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 made the app</a:t>
            </a:r>
            <a:endParaRPr lang="en-US" dirty="0"/>
          </a:p>
        </p:txBody>
      </p:sp>
      <p:pic>
        <p:nvPicPr>
          <p:cNvPr id="2050" name="Picture 2" descr="Image result for steepest ski slop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37" y="1905000"/>
            <a:ext cx="295442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eepest ski slop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02" y="1905000"/>
            <a:ext cx="274709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17518" y="235191"/>
            <a:ext cx="9144001" cy="13716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entor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606794"/>
            <a:ext cx="2952328" cy="5251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53" y="1606791"/>
            <a:ext cx="2952329" cy="5251209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85" y="1606790"/>
            <a:ext cx="2947433" cy="5242501"/>
          </a:xfr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147" y="2420888"/>
            <a:ext cx="8692399" cy="2819400"/>
          </a:xfrm>
        </p:spPr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4" name="Picture 4" descr="&lt;img300*0:stuff/z/10620/Snow%2520Wizard%2520Feb%252012%25202010/Snow%20Wizard%20Feb%2012%202010_0012.jpg&g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48" y="2414657"/>
            <a:ext cx="2857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Mount Buller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 descr="Related 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927760"/>
            <a:ext cx="4416425" cy="290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ount buller trail map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3090416"/>
            <a:ext cx="4416425" cy="258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04" y="332656"/>
            <a:ext cx="9144001" cy="1371600"/>
          </a:xfrm>
        </p:spPr>
        <p:txBody>
          <a:bodyPr/>
          <a:lstStyle/>
          <a:p>
            <a:r>
              <a:rPr lang="en-AU" dirty="0" smtClean="0"/>
              <a:t>Design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0"/>
          <a:stretch/>
        </p:blipFill>
        <p:spPr>
          <a:xfrm>
            <a:off x="5230316" y="50452"/>
            <a:ext cx="4064484" cy="676771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" t="2439" r="-1"/>
          <a:stretch/>
        </p:blipFill>
        <p:spPr>
          <a:xfrm>
            <a:off x="-29572" y="2760265"/>
            <a:ext cx="5320294" cy="3044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54484"/>
            <a:ext cx="3568364" cy="67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2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3500" r="17932" b="5047"/>
          <a:stretch/>
        </p:blipFill>
        <p:spPr>
          <a:xfrm>
            <a:off x="15584" y="0"/>
            <a:ext cx="5862804" cy="3539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" t="12728" r="16956" b="5819"/>
          <a:stretch/>
        </p:blipFill>
        <p:spPr>
          <a:xfrm>
            <a:off x="6196714" y="0"/>
            <a:ext cx="5973423" cy="3539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2222" r="17217" b="5089"/>
          <a:stretch/>
        </p:blipFill>
        <p:spPr>
          <a:xfrm>
            <a:off x="15584" y="3680705"/>
            <a:ext cx="5862804" cy="3177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2227" r="17217" b="5046"/>
          <a:stretch/>
        </p:blipFill>
        <p:spPr>
          <a:xfrm>
            <a:off x="6196715" y="3680704"/>
            <a:ext cx="5992110" cy="31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365</TotalTime>
  <Words>53</Words>
  <Application>Microsoft Office PowerPoint</Application>
  <PresentationFormat>Custom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Digital Blue Tunnel 16x9</vt:lpstr>
      <vt:lpstr> </vt:lpstr>
      <vt:lpstr>PowerPoint Presentation</vt:lpstr>
      <vt:lpstr>How it works</vt:lpstr>
      <vt:lpstr>Why I made the app</vt:lpstr>
      <vt:lpstr>Mentor</vt:lpstr>
      <vt:lpstr>Inspiration</vt:lpstr>
      <vt:lpstr>Why Mount Buller</vt:lpstr>
      <vt:lpstr>Design</vt:lpstr>
      <vt:lpstr>PowerPoint Presentation</vt:lpstr>
      <vt:lpstr>The parts of the app</vt:lpstr>
      <vt:lpstr>Agile Development</vt:lpstr>
      <vt:lpstr>Presentation</vt:lpstr>
      <vt:lpstr>How will I make money?</vt:lpstr>
      <vt:lpstr>Future plans</vt:lpstr>
    </vt:vector>
  </TitlesOfParts>
  <Company>BGS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SnowWizard</dc:title>
  <dc:creator>Sam Wyss</dc:creator>
  <cp:lastModifiedBy>Sam Wyss</cp:lastModifiedBy>
  <cp:revision>23</cp:revision>
  <dcterms:created xsi:type="dcterms:W3CDTF">2017-10-09T07:05:05Z</dcterms:created>
  <dcterms:modified xsi:type="dcterms:W3CDTF">2017-10-11T11:04:58Z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